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036506-EEE6-486C-BA76-8F481D47924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857D6A8-FE6D-4E8B-BADD-473FC48B609C}">
      <dgm:prSet phldrT="[Текст]"/>
      <dgm:spPr/>
      <dgm:t>
        <a:bodyPr/>
        <a:lstStyle/>
        <a:p>
          <a:r>
            <a:rPr lang="ru-RU" dirty="0"/>
            <a:t>Анализ способов взаимодействия с ВК</a:t>
          </a:r>
        </a:p>
      </dgm:t>
    </dgm:pt>
    <dgm:pt modelId="{1C211A67-CF90-4630-BB35-D828B8E500FA}" type="parTrans" cxnId="{73BBBCDF-62A0-4F22-92D2-300A6A9D1255}">
      <dgm:prSet/>
      <dgm:spPr/>
      <dgm:t>
        <a:bodyPr/>
        <a:lstStyle/>
        <a:p>
          <a:endParaRPr lang="ru-RU"/>
        </a:p>
      </dgm:t>
    </dgm:pt>
    <dgm:pt modelId="{E4EBA963-46A3-48BF-B4A5-F6BF192F5DE0}" type="sibTrans" cxnId="{73BBBCDF-62A0-4F22-92D2-300A6A9D1255}">
      <dgm:prSet/>
      <dgm:spPr/>
      <dgm:t>
        <a:bodyPr/>
        <a:lstStyle/>
        <a:p>
          <a:endParaRPr lang="ru-RU"/>
        </a:p>
      </dgm:t>
    </dgm:pt>
    <dgm:pt modelId="{CD4A6E21-83F5-402F-A25D-341E9DBEF658}">
      <dgm:prSet phldrT="[Текст]"/>
      <dgm:spPr/>
      <dgm:t>
        <a:bodyPr/>
        <a:lstStyle/>
        <a:p>
          <a:r>
            <a:rPr lang="ru-RU" dirty="0"/>
            <a:t>Описание программного продукта</a:t>
          </a:r>
        </a:p>
      </dgm:t>
    </dgm:pt>
    <dgm:pt modelId="{FBABE1AF-7553-4B88-99B4-0A06FBD5A9C2}" type="parTrans" cxnId="{606C8837-C186-4961-A4B0-6C23A0087805}">
      <dgm:prSet/>
      <dgm:spPr/>
      <dgm:t>
        <a:bodyPr/>
        <a:lstStyle/>
        <a:p>
          <a:endParaRPr lang="ru-RU"/>
        </a:p>
      </dgm:t>
    </dgm:pt>
    <dgm:pt modelId="{6C327F92-1127-46E8-A7EA-EC59EB6071AA}" type="sibTrans" cxnId="{606C8837-C186-4961-A4B0-6C23A0087805}">
      <dgm:prSet/>
      <dgm:spPr/>
      <dgm:t>
        <a:bodyPr/>
        <a:lstStyle/>
        <a:p>
          <a:endParaRPr lang="ru-RU"/>
        </a:p>
      </dgm:t>
    </dgm:pt>
    <dgm:pt modelId="{3657F64D-3F07-4157-9DFA-88BB9D121A4F}">
      <dgm:prSet phldrT="[Текст]"/>
      <dgm:spPr/>
      <dgm:t>
        <a:bodyPr/>
        <a:lstStyle/>
        <a:p>
          <a:r>
            <a:rPr lang="ru-RU" dirty="0"/>
            <a:t>Расчёт экономических показателей</a:t>
          </a:r>
        </a:p>
      </dgm:t>
    </dgm:pt>
    <dgm:pt modelId="{CB2D7F0F-8414-4A4C-943E-8B3E54389EEA}" type="parTrans" cxnId="{8FCF28D1-71D9-4807-9F9F-57C876B23AC7}">
      <dgm:prSet/>
      <dgm:spPr/>
      <dgm:t>
        <a:bodyPr/>
        <a:lstStyle/>
        <a:p>
          <a:endParaRPr lang="ru-RU"/>
        </a:p>
      </dgm:t>
    </dgm:pt>
    <dgm:pt modelId="{BCCEAD3D-FB70-4C97-8EF3-DEF133294FBE}" type="sibTrans" cxnId="{8FCF28D1-71D9-4807-9F9F-57C876B23AC7}">
      <dgm:prSet/>
      <dgm:spPr/>
      <dgm:t>
        <a:bodyPr/>
        <a:lstStyle/>
        <a:p>
          <a:endParaRPr lang="ru-RU"/>
        </a:p>
      </dgm:t>
    </dgm:pt>
    <dgm:pt modelId="{468B7119-3501-4BCA-92EA-4172C9C7D3EC}" type="pres">
      <dgm:prSet presAssocID="{4A036506-EEE6-486C-BA76-8F481D47924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C12D5C-3584-4F26-B838-85F6087F3B60}" type="pres">
      <dgm:prSet presAssocID="{8857D6A8-FE6D-4E8B-BADD-473FC48B609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F8CAE8-1B1D-4B0B-B6C4-A34F13714CFF}" type="pres">
      <dgm:prSet presAssocID="{E4EBA963-46A3-48BF-B4A5-F6BF192F5DE0}" presName="sibTrans" presStyleCnt="0"/>
      <dgm:spPr/>
    </dgm:pt>
    <dgm:pt modelId="{A1251460-607B-470A-BCDB-359CDC4B902D}" type="pres">
      <dgm:prSet presAssocID="{CD4A6E21-83F5-402F-A25D-341E9DBEF65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5FA394-63C2-445C-990A-F40C7047CEA0}" type="pres">
      <dgm:prSet presAssocID="{6C327F92-1127-46E8-A7EA-EC59EB6071AA}" presName="sibTrans" presStyleCnt="0"/>
      <dgm:spPr/>
    </dgm:pt>
    <dgm:pt modelId="{FEABF335-0F1B-4CC0-A3FB-8D4A11885D21}" type="pres">
      <dgm:prSet presAssocID="{3657F64D-3F07-4157-9DFA-88BB9D121A4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564BB4-FE85-42FD-81DB-A584851B955A}" type="presOf" srcId="{CD4A6E21-83F5-402F-A25D-341E9DBEF658}" destId="{A1251460-607B-470A-BCDB-359CDC4B902D}" srcOrd="0" destOrd="0" presId="urn:microsoft.com/office/officeart/2005/8/layout/default"/>
    <dgm:cxn modelId="{3A2DAC76-6D2D-4B3F-A2D8-7249DD82D001}" type="presOf" srcId="{8857D6A8-FE6D-4E8B-BADD-473FC48B609C}" destId="{ABC12D5C-3584-4F26-B838-85F6087F3B60}" srcOrd="0" destOrd="0" presId="urn:microsoft.com/office/officeart/2005/8/layout/default"/>
    <dgm:cxn modelId="{3ADD9F7B-1CDA-477D-BCD1-6B7022C84025}" type="presOf" srcId="{4A036506-EEE6-486C-BA76-8F481D47924A}" destId="{468B7119-3501-4BCA-92EA-4172C9C7D3EC}" srcOrd="0" destOrd="0" presId="urn:microsoft.com/office/officeart/2005/8/layout/default"/>
    <dgm:cxn modelId="{8FCF28D1-71D9-4807-9F9F-57C876B23AC7}" srcId="{4A036506-EEE6-486C-BA76-8F481D47924A}" destId="{3657F64D-3F07-4157-9DFA-88BB9D121A4F}" srcOrd="2" destOrd="0" parTransId="{CB2D7F0F-8414-4A4C-943E-8B3E54389EEA}" sibTransId="{BCCEAD3D-FB70-4C97-8EF3-DEF133294FBE}"/>
    <dgm:cxn modelId="{A0CC94DF-8194-4708-8EA9-85282CC79EE1}" type="presOf" srcId="{3657F64D-3F07-4157-9DFA-88BB9D121A4F}" destId="{FEABF335-0F1B-4CC0-A3FB-8D4A11885D21}" srcOrd="0" destOrd="0" presId="urn:microsoft.com/office/officeart/2005/8/layout/default"/>
    <dgm:cxn modelId="{606C8837-C186-4961-A4B0-6C23A0087805}" srcId="{4A036506-EEE6-486C-BA76-8F481D47924A}" destId="{CD4A6E21-83F5-402F-A25D-341E9DBEF658}" srcOrd="1" destOrd="0" parTransId="{FBABE1AF-7553-4B88-99B4-0A06FBD5A9C2}" sibTransId="{6C327F92-1127-46E8-A7EA-EC59EB6071AA}"/>
    <dgm:cxn modelId="{73BBBCDF-62A0-4F22-92D2-300A6A9D1255}" srcId="{4A036506-EEE6-486C-BA76-8F481D47924A}" destId="{8857D6A8-FE6D-4E8B-BADD-473FC48B609C}" srcOrd="0" destOrd="0" parTransId="{1C211A67-CF90-4630-BB35-D828B8E500FA}" sibTransId="{E4EBA963-46A3-48BF-B4A5-F6BF192F5DE0}"/>
    <dgm:cxn modelId="{19FDB5E0-D3C0-4A01-B16D-1C344D781A79}" type="presParOf" srcId="{468B7119-3501-4BCA-92EA-4172C9C7D3EC}" destId="{ABC12D5C-3584-4F26-B838-85F6087F3B60}" srcOrd="0" destOrd="0" presId="urn:microsoft.com/office/officeart/2005/8/layout/default"/>
    <dgm:cxn modelId="{482EC583-CCF6-4173-A5A9-73C40716D166}" type="presParOf" srcId="{468B7119-3501-4BCA-92EA-4172C9C7D3EC}" destId="{30F8CAE8-1B1D-4B0B-B6C4-A34F13714CFF}" srcOrd="1" destOrd="0" presId="urn:microsoft.com/office/officeart/2005/8/layout/default"/>
    <dgm:cxn modelId="{D14F3302-B251-460E-84A6-67EEDB41553F}" type="presParOf" srcId="{468B7119-3501-4BCA-92EA-4172C9C7D3EC}" destId="{A1251460-607B-470A-BCDB-359CDC4B902D}" srcOrd="2" destOrd="0" presId="urn:microsoft.com/office/officeart/2005/8/layout/default"/>
    <dgm:cxn modelId="{FDB9F189-D034-4A5A-AE01-312A9DDFB803}" type="presParOf" srcId="{468B7119-3501-4BCA-92EA-4172C9C7D3EC}" destId="{DC5FA394-63C2-445C-990A-F40C7047CEA0}" srcOrd="3" destOrd="0" presId="urn:microsoft.com/office/officeart/2005/8/layout/default"/>
    <dgm:cxn modelId="{55AF7090-8710-4C9A-9AB8-4D0AE0700CCF}" type="presParOf" srcId="{468B7119-3501-4BCA-92EA-4172C9C7D3EC}" destId="{FEABF335-0F1B-4CC0-A3FB-8D4A11885D21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B618D0-925C-4F81-9337-F57D51DB131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DBDE67-551E-4025-971C-2039140B24D3}">
      <dgm:prSet phldrT="[Текст]"/>
      <dgm:spPr/>
      <dgm:t>
        <a:bodyPr/>
        <a:lstStyle/>
        <a:p>
          <a:r>
            <a:rPr lang="ru-RU" dirty="0"/>
            <a:t>Кнопочный</a:t>
          </a:r>
        </a:p>
        <a:p>
          <a:r>
            <a:rPr lang="ru-RU" dirty="0"/>
            <a:t>чат-бот</a:t>
          </a:r>
        </a:p>
      </dgm:t>
    </dgm:pt>
    <dgm:pt modelId="{E5013673-8E24-413A-9133-F009679B5A03}" type="parTrans" cxnId="{ED26E494-F027-4A54-840F-4FCC370DFC8F}">
      <dgm:prSet/>
      <dgm:spPr/>
      <dgm:t>
        <a:bodyPr/>
        <a:lstStyle/>
        <a:p>
          <a:endParaRPr lang="ru-RU"/>
        </a:p>
      </dgm:t>
    </dgm:pt>
    <dgm:pt modelId="{2044760F-F751-40EB-A06A-62536C99A40C}" type="sibTrans" cxnId="{ED26E494-F027-4A54-840F-4FCC370DFC8F}">
      <dgm:prSet/>
      <dgm:spPr/>
      <dgm:t>
        <a:bodyPr/>
        <a:lstStyle/>
        <a:p>
          <a:endParaRPr lang="ru-RU"/>
        </a:p>
      </dgm:t>
    </dgm:pt>
    <dgm:pt modelId="{2F6C9E03-1395-4286-A0C0-D827F7828629}">
      <dgm:prSet phldrT="[Текст]"/>
      <dgm:spPr/>
      <dgm:t>
        <a:bodyPr/>
        <a:lstStyle/>
        <a:p>
          <a:r>
            <a:rPr lang="ru-RU" dirty="0"/>
            <a:t>Текстовый</a:t>
          </a:r>
        </a:p>
        <a:p>
          <a:r>
            <a:rPr lang="ru-RU" dirty="0"/>
            <a:t>чат-бот</a:t>
          </a:r>
        </a:p>
      </dgm:t>
    </dgm:pt>
    <dgm:pt modelId="{659E8092-C488-4EB8-9B8B-5BD65A136554}" type="parTrans" cxnId="{76A7E0C9-E8F1-4101-B3DE-7D28F7124633}">
      <dgm:prSet/>
      <dgm:spPr/>
      <dgm:t>
        <a:bodyPr/>
        <a:lstStyle/>
        <a:p>
          <a:endParaRPr lang="ru-RU"/>
        </a:p>
      </dgm:t>
    </dgm:pt>
    <dgm:pt modelId="{7F118AEE-5072-459F-A18E-81814F1A4087}" type="sibTrans" cxnId="{76A7E0C9-E8F1-4101-B3DE-7D28F7124633}">
      <dgm:prSet/>
      <dgm:spPr/>
      <dgm:t>
        <a:bodyPr/>
        <a:lstStyle/>
        <a:p>
          <a:endParaRPr lang="ru-RU"/>
        </a:p>
      </dgm:t>
    </dgm:pt>
    <dgm:pt modelId="{A796F303-D24D-4307-86ED-FD3E001AC2BE}" type="pres">
      <dgm:prSet presAssocID="{24B618D0-925C-4F81-9337-F57D51DB131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8EC2E7-ABAD-4F3F-82ED-772D8337B222}" type="pres">
      <dgm:prSet presAssocID="{A1DBDE67-551E-4025-971C-2039140B24D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6731AE-CEC1-4B67-8E45-4BEB9653D224}" type="pres">
      <dgm:prSet presAssocID="{2044760F-F751-40EB-A06A-62536C99A40C}" presName="sibTrans" presStyleCnt="0"/>
      <dgm:spPr/>
    </dgm:pt>
    <dgm:pt modelId="{708B50FF-8AC6-4B4C-AA73-1B88DC109C92}" type="pres">
      <dgm:prSet presAssocID="{2F6C9E03-1395-4286-A0C0-D827F782862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77F5BA-6D13-453F-A2CB-66A7317E9220}" type="presOf" srcId="{2F6C9E03-1395-4286-A0C0-D827F7828629}" destId="{708B50FF-8AC6-4B4C-AA73-1B88DC109C92}" srcOrd="0" destOrd="0" presId="urn:microsoft.com/office/officeart/2005/8/layout/default"/>
    <dgm:cxn modelId="{ED26E494-F027-4A54-840F-4FCC370DFC8F}" srcId="{24B618D0-925C-4F81-9337-F57D51DB1319}" destId="{A1DBDE67-551E-4025-971C-2039140B24D3}" srcOrd="0" destOrd="0" parTransId="{E5013673-8E24-413A-9133-F009679B5A03}" sibTransId="{2044760F-F751-40EB-A06A-62536C99A40C}"/>
    <dgm:cxn modelId="{76A7E0C9-E8F1-4101-B3DE-7D28F7124633}" srcId="{24B618D0-925C-4F81-9337-F57D51DB1319}" destId="{2F6C9E03-1395-4286-A0C0-D827F7828629}" srcOrd="1" destOrd="0" parTransId="{659E8092-C488-4EB8-9B8B-5BD65A136554}" sibTransId="{7F118AEE-5072-459F-A18E-81814F1A4087}"/>
    <dgm:cxn modelId="{50671A70-8BE4-44CC-871B-D23707CF3295}" type="presOf" srcId="{A1DBDE67-551E-4025-971C-2039140B24D3}" destId="{B98EC2E7-ABAD-4F3F-82ED-772D8337B222}" srcOrd="0" destOrd="0" presId="urn:microsoft.com/office/officeart/2005/8/layout/default"/>
    <dgm:cxn modelId="{05843FB1-FB59-442D-BA80-C68474B58665}" type="presOf" srcId="{24B618D0-925C-4F81-9337-F57D51DB1319}" destId="{A796F303-D24D-4307-86ED-FD3E001AC2BE}" srcOrd="0" destOrd="0" presId="urn:microsoft.com/office/officeart/2005/8/layout/default"/>
    <dgm:cxn modelId="{0A922B14-2D0A-4ECA-BA55-F0A6B9E0D980}" type="presParOf" srcId="{A796F303-D24D-4307-86ED-FD3E001AC2BE}" destId="{B98EC2E7-ABAD-4F3F-82ED-772D8337B222}" srcOrd="0" destOrd="0" presId="urn:microsoft.com/office/officeart/2005/8/layout/default"/>
    <dgm:cxn modelId="{32A00709-AED4-4FFD-90A7-EA2ACB76BC9A}" type="presParOf" srcId="{A796F303-D24D-4307-86ED-FD3E001AC2BE}" destId="{986731AE-CEC1-4B67-8E45-4BEB9653D224}" srcOrd="1" destOrd="0" presId="urn:microsoft.com/office/officeart/2005/8/layout/default"/>
    <dgm:cxn modelId="{F5F55C42-5239-43ED-9A55-172F1BDB4D9E}" type="presParOf" srcId="{A796F303-D24D-4307-86ED-FD3E001AC2BE}" destId="{708B50FF-8AC6-4B4C-AA73-1B88DC109C92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498158-9C11-4B26-B239-5393FF891C1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CAB8FA-5183-451F-94AF-E323A179AF64}">
      <dgm:prSet phldrT="[Текст]"/>
      <dgm:spPr/>
      <dgm:t>
        <a:bodyPr/>
        <a:lstStyle/>
        <a:p>
          <a:r>
            <a:rPr lang="ru-RU" dirty="0"/>
            <a:t>Получение сообщений</a:t>
          </a:r>
        </a:p>
      </dgm:t>
    </dgm:pt>
    <dgm:pt modelId="{5FC8F5C0-9403-44AE-A4A7-8492D9F3103A}" type="parTrans" cxnId="{1E0CF1E4-3E9A-424C-9138-D8B803C0559F}">
      <dgm:prSet/>
      <dgm:spPr/>
      <dgm:t>
        <a:bodyPr/>
        <a:lstStyle/>
        <a:p>
          <a:endParaRPr lang="ru-RU"/>
        </a:p>
      </dgm:t>
    </dgm:pt>
    <dgm:pt modelId="{4234C387-4D99-4E55-81FA-4FF271941AF8}" type="sibTrans" cxnId="{1E0CF1E4-3E9A-424C-9138-D8B803C0559F}">
      <dgm:prSet/>
      <dgm:spPr/>
      <dgm:t>
        <a:bodyPr/>
        <a:lstStyle/>
        <a:p>
          <a:endParaRPr lang="ru-RU"/>
        </a:p>
      </dgm:t>
    </dgm:pt>
    <dgm:pt modelId="{77ACB7C2-C129-4C3E-BDF7-B89C581F3E3E}">
      <dgm:prSet phldrT="[Текст]"/>
      <dgm:spPr/>
      <dgm:t>
        <a:bodyPr/>
        <a:lstStyle/>
        <a:p>
          <a:r>
            <a:rPr lang="ru-RU" dirty="0"/>
            <a:t>Обработка сообщений</a:t>
          </a:r>
        </a:p>
      </dgm:t>
    </dgm:pt>
    <dgm:pt modelId="{5CDFF0AF-A826-4660-94A4-CF1251BA0308}" type="parTrans" cxnId="{6295EEFD-C042-4BB2-BFED-B12DAA5CE7EA}">
      <dgm:prSet/>
      <dgm:spPr/>
      <dgm:t>
        <a:bodyPr/>
        <a:lstStyle/>
        <a:p>
          <a:endParaRPr lang="ru-RU"/>
        </a:p>
      </dgm:t>
    </dgm:pt>
    <dgm:pt modelId="{A7606A0B-51FF-487B-9E2E-93F83409FF1F}" type="sibTrans" cxnId="{6295EEFD-C042-4BB2-BFED-B12DAA5CE7EA}">
      <dgm:prSet/>
      <dgm:spPr/>
      <dgm:t>
        <a:bodyPr/>
        <a:lstStyle/>
        <a:p>
          <a:endParaRPr lang="ru-RU"/>
        </a:p>
      </dgm:t>
    </dgm:pt>
    <dgm:pt modelId="{32FA4F21-4671-42F7-A694-A2BDFEC9E914}">
      <dgm:prSet phldrT="[Текст]"/>
      <dgm:spPr/>
      <dgm:t>
        <a:bodyPr/>
        <a:lstStyle/>
        <a:p>
          <a:r>
            <a:rPr lang="ru-RU" dirty="0"/>
            <a:t>Отправка сообщений</a:t>
          </a:r>
        </a:p>
      </dgm:t>
    </dgm:pt>
    <dgm:pt modelId="{90D864CA-5669-4769-9C3C-9E0AF78FA8AC}" type="parTrans" cxnId="{FBB2E34E-C941-4F2E-8D5F-0FC60B80811B}">
      <dgm:prSet/>
      <dgm:spPr/>
      <dgm:t>
        <a:bodyPr/>
        <a:lstStyle/>
        <a:p>
          <a:endParaRPr lang="ru-RU"/>
        </a:p>
      </dgm:t>
    </dgm:pt>
    <dgm:pt modelId="{F66F2AC1-4CB0-4FB5-AB30-37B43EE18933}" type="sibTrans" cxnId="{FBB2E34E-C941-4F2E-8D5F-0FC60B80811B}">
      <dgm:prSet/>
      <dgm:spPr/>
      <dgm:t>
        <a:bodyPr/>
        <a:lstStyle/>
        <a:p>
          <a:endParaRPr lang="ru-RU"/>
        </a:p>
      </dgm:t>
    </dgm:pt>
    <dgm:pt modelId="{648209EF-11CE-4C99-9CB2-DEF5E78ADEB4}">
      <dgm:prSet/>
      <dgm:spPr/>
      <dgm:t>
        <a:bodyPr/>
        <a:lstStyle/>
        <a:p>
          <a:r>
            <a:rPr lang="en-US" dirty="0"/>
            <a:t>Callback API</a:t>
          </a:r>
          <a:endParaRPr lang="ru-RU" dirty="0"/>
        </a:p>
      </dgm:t>
    </dgm:pt>
    <dgm:pt modelId="{39F4F736-9829-4C49-AAB5-8F9286C63475}" type="parTrans" cxnId="{BADAD7C4-CD1B-4E20-AEFF-BC3FF731984A}">
      <dgm:prSet/>
      <dgm:spPr/>
      <dgm:t>
        <a:bodyPr/>
        <a:lstStyle/>
        <a:p>
          <a:endParaRPr lang="ru-RU"/>
        </a:p>
      </dgm:t>
    </dgm:pt>
    <dgm:pt modelId="{71096D70-6705-455C-978C-7235972A28EA}" type="sibTrans" cxnId="{BADAD7C4-CD1B-4E20-AEFF-BC3FF731984A}">
      <dgm:prSet/>
      <dgm:spPr/>
      <dgm:t>
        <a:bodyPr/>
        <a:lstStyle/>
        <a:p>
          <a:endParaRPr lang="ru-RU"/>
        </a:p>
      </dgm:t>
    </dgm:pt>
    <dgm:pt modelId="{E06F3BC2-150A-4F7C-AAD5-70E66A6A254F}">
      <dgm:prSet/>
      <dgm:spPr/>
      <dgm:t>
        <a:bodyPr/>
        <a:lstStyle/>
        <a:p>
          <a:r>
            <a:rPr lang="en-US" dirty="0"/>
            <a:t>PHP</a:t>
          </a:r>
          <a:r>
            <a:rPr lang="ru-RU" dirty="0"/>
            <a:t>-скрипт</a:t>
          </a:r>
        </a:p>
      </dgm:t>
    </dgm:pt>
    <dgm:pt modelId="{770BB41A-C2CC-4FF1-AB83-88F76A46C927}" type="parTrans" cxnId="{FD125CF5-D00F-4B48-8E74-68B0A483AC79}">
      <dgm:prSet/>
      <dgm:spPr/>
      <dgm:t>
        <a:bodyPr/>
        <a:lstStyle/>
        <a:p>
          <a:endParaRPr lang="ru-RU"/>
        </a:p>
      </dgm:t>
    </dgm:pt>
    <dgm:pt modelId="{A44B745A-2E0F-4E26-A8B0-243017AE7B29}" type="sibTrans" cxnId="{FD125CF5-D00F-4B48-8E74-68B0A483AC79}">
      <dgm:prSet/>
      <dgm:spPr/>
      <dgm:t>
        <a:bodyPr/>
        <a:lstStyle/>
        <a:p>
          <a:endParaRPr lang="ru-RU"/>
        </a:p>
      </dgm:t>
    </dgm:pt>
    <dgm:pt modelId="{B254702F-8FBA-43AF-808F-67A918FEF333}">
      <dgm:prSet/>
      <dgm:spPr/>
      <dgm:t>
        <a:bodyPr/>
        <a:lstStyle/>
        <a:p>
          <a:r>
            <a:rPr lang="en-US" dirty="0"/>
            <a:t>VK API</a:t>
          </a:r>
          <a:endParaRPr lang="ru-RU" dirty="0"/>
        </a:p>
      </dgm:t>
    </dgm:pt>
    <dgm:pt modelId="{3A02530E-9C35-4E28-AD9D-0D596E531E89}" type="parTrans" cxnId="{416C9A5C-6E32-4AFF-A6D2-9D1473988D8B}">
      <dgm:prSet/>
      <dgm:spPr/>
      <dgm:t>
        <a:bodyPr/>
        <a:lstStyle/>
        <a:p>
          <a:endParaRPr lang="ru-RU"/>
        </a:p>
      </dgm:t>
    </dgm:pt>
    <dgm:pt modelId="{0C9BE002-CB3F-4B83-B344-3C82BC17A652}" type="sibTrans" cxnId="{416C9A5C-6E32-4AFF-A6D2-9D1473988D8B}">
      <dgm:prSet/>
      <dgm:spPr/>
      <dgm:t>
        <a:bodyPr/>
        <a:lstStyle/>
        <a:p>
          <a:endParaRPr lang="ru-RU"/>
        </a:p>
      </dgm:t>
    </dgm:pt>
    <dgm:pt modelId="{4C202A79-79C3-4245-A545-13333AC91140}" type="pres">
      <dgm:prSet presAssocID="{DA498158-9C11-4B26-B239-5393FF891C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F71B75-1782-4980-8913-DB04171313AA}" type="pres">
      <dgm:prSet presAssocID="{72CAB8FA-5183-451F-94AF-E323A179AF64}" presName="parentLin" presStyleCnt="0"/>
      <dgm:spPr/>
    </dgm:pt>
    <dgm:pt modelId="{1A58AD7B-0BA3-4F9A-8C00-3868B631421F}" type="pres">
      <dgm:prSet presAssocID="{72CAB8FA-5183-451F-94AF-E323A179AF6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9C59EFA-C9FD-490C-84A0-DC75F2B27DE4}" type="pres">
      <dgm:prSet presAssocID="{72CAB8FA-5183-451F-94AF-E323A179AF6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2DBB0A-56B1-4080-998A-17FAA0D21410}" type="pres">
      <dgm:prSet presAssocID="{72CAB8FA-5183-451F-94AF-E323A179AF64}" presName="negativeSpace" presStyleCnt="0"/>
      <dgm:spPr/>
    </dgm:pt>
    <dgm:pt modelId="{6B476CF4-1C68-4D0F-82A3-4D8C246A4417}" type="pres">
      <dgm:prSet presAssocID="{72CAB8FA-5183-451F-94AF-E323A179AF64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C77968-A0FD-4EDB-AB66-8937AE0E60E2}" type="pres">
      <dgm:prSet presAssocID="{4234C387-4D99-4E55-81FA-4FF271941AF8}" presName="spaceBetweenRectangles" presStyleCnt="0"/>
      <dgm:spPr/>
    </dgm:pt>
    <dgm:pt modelId="{E745BD10-303C-4528-AA0D-89AA0C50BBD1}" type="pres">
      <dgm:prSet presAssocID="{77ACB7C2-C129-4C3E-BDF7-B89C581F3E3E}" presName="parentLin" presStyleCnt="0"/>
      <dgm:spPr/>
    </dgm:pt>
    <dgm:pt modelId="{A4DCEA1F-AB57-45D4-9F89-61286BE58507}" type="pres">
      <dgm:prSet presAssocID="{77ACB7C2-C129-4C3E-BDF7-B89C581F3E3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09518B9-87F4-4D85-9D3E-746FB08DEFC3}" type="pres">
      <dgm:prSet presAssocID="{77ACB7C2-C129-4C3E-BDF7-B89C581F3E3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2BF3D-10ED-43DB-80E1-6649AE8841FC}" type="pres">
      <dgm:prSet presAssocID="{77ACB7C2-C129-4C3E-BDF7-B89C581F3E3E}" presName="negativeSpace" presStyleCnt="0"/>
      <dgm:spPr/>
    </dgm:pt>
    <dgm:pt modelId="{975DB0C3-7D59-42A4-A26A-F88BA4FB0EDA}" type="pres">
      <dgm:prSet presAssocID="{77ACB7C2-C129-4C3E-BDF7-B89C581F3E3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2C7FFC-7AEE-4822-B623-EDCE6D28B628}" type="pres">
      <dgm:prSet presAssocID="{A7606A0B-51FF-487B-9E2E-93F83409FF1F}" presName="spaceBetweenRectangles" presStyleCnt="0"/>
      <dgm:spPr/>
    </dgm:pt>
    <dgm:pt modelId="{56D7E429-BBB2-41F3-B91F-DFCAE30052CB}" type="pres">
      <dgm:prSet presAssocID="{32FA4F21-4671-42F7-A694-A2BDFEC9E914}" presName="parentLin" presStyleCnt="0"/>
      <dgm:spPr/>
    </dgm:pt>
    <dgm:pt modelId="{AD564B40-0C44-4725-A5A8-FDFA3948CC2E}" type="pres">
      <dgm:prSet presAssocID="{32FA4F21-4671-42F7-A694-A2BDFEC9E91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D61D4D86-CE6E-46EE-A204-ABA800E20422}" type="pres">
      <dgm:prSet presAssocID="{32FA4F21-4671-42F7-A694-A2BDFEC9E91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ED51F0-CBEA-4960-84BE-4B156303DF6E}" type="pres">
      <dgm:prSet presAssocID="{32FA4F21-4671-42F7-A694-A2BDFEC9E914}" presName="negativeSpace" presStyleCnt="0"/>
      <dgm:spPr/>
    </dgm:pt>
    <dgm:pt modelId="{8C59391E-29FD-432B-8EEC-6D8CC01FA0C7}" type="pres">
      <dgm:prSet presAssocID="{32FA4F21-4671-42F7-A694-A2BDFEC9E914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7DAB90-3925-4133-8E28-D88C54B9D10A}" type="presOf" srcId="{DA498158-9C11-4B26-B239-5393FF891C1D}" destId="{4C202A79-79C3-4245-A545-13333AC91140}" srcOrd="0" destOrd="0" presId="urn:microsoft.com/office/officeart/2005/8/layout/list1"/>
    <dgm:cxn modelId="{BC83F6EF-C288-4EB2-8E6F-E468A606DE19}" type="presOf" srcId="{32FA4F21-4671-42F7-A694-A2BDFEC9E914}" destId="{D61D4D86-CE6E-46EE-A204-ABA800E20422}" srcOrd="1" destOrd="0" presId="urn:microsoft.com/office/officeart/2005/8/layout/list1"/>
    <dgm:cxn modelId="{1E0CF1E4-3E9A-424C-9138-D8B803C0559F}" srcId="{DA498158-9C11-4B26-B239-5393FF891C1D}" destId="{72CAB8FA-5183-451F-94AF-E323A179AF64}" srcOrd="0" destOrd="0" parTransId="{5FC8F5C0-9403-44AE-A4A7-8492D9F3103A}" sibTransId="{4234C387-4D99-4E55-81FA-4FF271941AF8}"/>
    <dgm:cxn modelId="{4C4F34F1-268B-499A-8C43-77A9F95B9B69}" type="presOf" srcId="{72CAB8FA-5183-451F-94AF-E323A179AF64}" destId="{49C59EFA-C9FD-490C-84A0-DC75F2B27DE4}" srcOrd="1" destOrd="0" presId="urn:microsoft.com/office/officeart/2005/8/layout/list1"/>
    <dgm:cxn modelId="{6295EEFD-C042-4BB2-BFED-B12DAA5CE7EA}" srcId="{DA498158-9C11-4B26-B239-5393FF891C1D}" destId="{77ACB7C2-C129-4C3E-BDF7-B89C581F3E3E}" srcOrd="1" destOrd="0" parTransId="{5CDFF0AF-A826-4660-94A4-CF1251BA0308}" sibTransId="{A7606A0B-51FF-487B-9E2E-93F83409FF1F}"/>
    <dgm:cxn modelId="{9976898B-45EE-4D08-BC94-E628BA99D031}" type="presOf" srcId="{77ACB7C2-C129-4C3E-BDF7-B89C581F3E3E}" destId="{C09518B9-87F4-4D85-9D3E-746FB08DEFC3}" srcOrd="1" destOrd="0" presId="urn:microsoft.com/office/officeart/2005/8/layout/list1"/>
    <dgm:cxn modelId="{794D7FBB-E05A-4307-A4A7-9AF8E5F266DC}" type="presOf" srcId="{77ACB7C2-C129-4C3E-BDF7-B89C581F3E3E}" destId="{A4DCEA1F-AB57-45D4-9F89-61286BE58507}" srcOrd="0" destOrd="0" presId="urn:microsoft.com/office/officeart/2005/8/layout/list1"/>
    <dgm:cxn modelId="{46C51486-852E-4445-B490-31C9223356A1}" type="presOf" srcId="{32FA4F21-4671-42F7-A694-A2BDFEC9E914}" destId="{AD564B40-0C44-4725-A5A8-FDFA3948CC2E}" srcOrd="0" destOrd="0" presId="urn:microsoft.com/office/officeart/2005/8/layout/list1"/>
    <dgm:cxn modelId="{264D5604-0825-49BE-AE57-8122CFF49BC5}" type="presOf" srcId="{72CAB8FA-5183-451F-94AF-E323A179AF64}" destId="{1A58AD7B-0BA3-4F9A-8C00-3868B631421F}" srcOrd="0" destOrd="0" presId="urn:microsoft.com/office/officeart/2005/8/layout/list1"/>
    <dgm:cxn modelId="{FBB2E34E-C941-4F2E-8D5F-0FC60B80811B}" srcId="{DA498158-9C11-4B26-B239-5393FF891C1D}" destId="{32FA4F21-4671-42F7-A694-A2BDFEC9E914}" srcOrd="2" destOrd="0" parTransId="{90D864CA-5669-4769-9C3C-9E0AF78FA8AC}" sibTransId="{F66F2AC1-4CB0-4FB5-AB30-37B43EE18933}"/>
    <dgm:cxn modelId="{FD125CF5-D00F-4B48-8E74-68B0A483AC79}" srcId="{77ACB7C2-C129-4C3E-BDF7-B89C581F3E3E}" destId="{E06F3BC2-150A-4F7C-AAD5-70E66A6A254F}" srcOrd="0" destOrd="0" parTransId="{770BB41A-C2CC-4FF1-AB83-88F76A46C927}" sibTransId="{A44B745A-2E0F-4E26-A8B0-243017AE7B29}"/>
    <dgm:cxn modelId="{416C9A5C-6E32-4AFF-A6D2-9D1473988D8B}" srcId="{32FA4F21-4671-42F7-A694-A2BDFEC9E914}" destId="{B254702F-8FBA-43AF-808F-67A918FEF333}" srcOrd="0" destOrd="0" parTransId="{3A02530E-9C35-4E28-AD9D-0D596E531E89}" sibTransId="{0C9BE002-CB3F-4B83-B344-3C82BC17A652}"/>
    <dgm:cxn modelId="{3E8304CE-7DA8-4CF4-A43A-B0B8B5B28F58}" type="presOf" srcId="{B254702F-8FBA-43AF-808F-67A918FEF333}" destId="{8C59391E-29FD-432B-8EEC-6D8CC01FA0C7}" srcOrd="0" destOrd="0" presId="urn:microsoft.com/office/officeart/2005/8/layout/list1"/>
    <dgm:cxn modelId="{E2DFCD44-DA9D-4C6E-8368-2EB86AC6B868}" type="presOf" srcId="{E06F3BC2-150A-4F7C-AAD5-70E66A6A254F}" destId="{975DB0C3-7D59-42A4-A26A-F88BA4FB0EDA}" srcOrd="0" destOrd="0" presId="urn:microsoft.com/office/officeart/2005/8/layout/list1"/>
    <dgm:cxn modelId="{9C07ED77-F653-4564-8430-5DA428C0EFA0}" type="presOf" srcId="{648209EF-11CE-4C99-9CB2-DEF5E78ADEB4}" destId="{6B476CF4-1C68-4D0F-82A3-4D8C246A4417}" srcOrd="0" destOrd="0" presId="urn:microsoft.com/office/officeart/2005/8/layout/list1"/>
    <dgm:cxn modelId="{BADAD7C4-CD1B-4E20-AEFF-BC3FF731984A}" srcId="{72CAB8FA-5183-451F-94AF-E323A179AF64}" destId="{648209EF-11CE-4C99-9CB2-DEF5E78ADEB4}" srcOrd="0" destOrd="0" parTransId="{39F4F736-9829-4C49-AAB5-8F9286C63475}" sibTransId="{71096D70-6705-455C-978C-7235972A28EA}"/>
    <dgm:cxn modelId="{682386B3-818C-4DA1-885B-84A3691249FF}" type="presParOf" srcId="{4C202A79-79C3-4245-A545-13333AC91140}" destId="{9FF71B75-1782-4980-8913-DB04171313AA}" srcOrd="0" destOrd="0" presId="urn:microsoft.com/office/officeart/2005/8/layout/list1"/>
    <dgm:cxn modelId="{0120AF99-1E04-44A9-B043-EEB843CB682B}" type="presParOf" srcId="{9FF71B75-1782-4980-8913-DB04171313AA}" destId="{1A58AD7B-0BA3-4F9A-8C00-3868B631421F}" srcOrd="0" destOrd="0" presId="urn:microsoft.com/office/officeart/2005/8/layout/list1"/>
    <dgm:cxn modelId="{84B6C8C2-D5F6-42E8-B4A3-DC76067B585A}" type="presParOf" srcId="{9FF71B75-1782-4980-8913-DB04171313AA}" destId="{49C59EFA-C9FD-490C-84A0-DC75F2B27DE4}" srcOrd="1" destOrd="0" presId="urn:microsoft.com/office/officeart/2005/8/layout/list1"/>
    <dgm:cxn modelId="{729E71A9-D845-48B7-BDB3-028345DD7C33}" type="presParOf" srcId="{4C202A79-79C3-4245-A545-13333AC91140}" destId="{802DBB0A-56B1-4080-998A-17FAA0D21410}" srcOrd="1" destOrd="0" presId="urn:microsoft.com/office/officeart/2005/8/layout/list1"/>
    <dgm:cxn modelId="{1BE2818D-C236-466D-A2BA-44200C670D04}" type="presParOf" srcId="{4C202A79-79C3-4245-A545-13333AC91140}" destId="{6B476CF4-1C68-4D0F-82A3-4D8C246A4417}" srcOrd="2" destOrd="0" presId="urn:microsoft.com/office/officeart/2005/8/layout/list1"/>
    <dgm:cxn modelId="{9586CDC4-C7D7-4C1D-84D2-F09EBDE05D6E}" type="presParOf" srcId="{4C202A79-79C3-4245-A545-13333AC91140}" destId="{94C77968-A0FD-4EDB-AB66-8937AE0E60E2}" srcOrd="3" destOrd="0" presId="urn:microsoft.com/office/officeart/2005/8/layout/list1"/>
    <dgm:cxn modelId="{3BE19E2D-206D-49A8-BDEC-E0B5B0FCECB3}" type="presParOf" srcId="{4C202A79-79C3-4245-A545-13333AC91140}" destId="{E745BD10-303C-4528-AA0D-89AA0C50BBD1}" srcOrd="4" destOrd="0" presId="urn:microsoft.com/office/officeart/2005/8/layout/list1"/>
    <dgm:cxn modelId="{8D70A6E7-6F96-498C-80A4-6F77686CE1C7}" type="presParOf" srcId="{E745BD10-303C-4528-AA0D-89AA0C50BBD1}" destId="{A4DCEA1F-AB57-45D4-9F89-61286BE58507}" srcOrd="0" destOrd="0" presId="urn:microsoft.com/office/officeart/2005/8/layout/list1"/>
    <dgm:cxn modelId="{E5778906-D7A8-47BA-9A75-799E30D8903D}" type="presParOf" srcId="{E745BD10-303C-4528-AA0D-89AA0C50BBD1}" destId="{C09518B9-87F4-4D85-9D3E-746FB08DEFC3}" srcOrd="1" destOrd="0" presId="urn:microsoft.com/office/officeart/2005/8/layout/list1"/>
    <dgm:cxn modelId="{EA70FAB6-44F8-4616-9986-C5EDFBE1F55D}" type="presParOf" srcId="{4C202A79-79C3-4245-A545-13333AC91140}" destId="{C202BF3D-10ED-43DB-80E1-6649AE8841FC}" srcOrd="5" destOrd="0" presId="urn:microsoft.com/office/officeart/2005/8/layout/list1"/>
    <dgm:cxn modelId="{19D1EAB3-E635-45EE-A41D-E7329DCF2747}" type="presParOf" srcId="{4C202A79-79C3-4245-A545-13333AC91140}" destId="{975DB0C3-7D59-42A4-A26A-F88BA4FB0EDA}" srcOrd="6" destOrd="0" presId="urn:microsoft.com/office/officeart/2005/8/layout/list1"/>
    <dgm:cxn modelId="{3174A080-424A-4F3D-BB2B-7D61D9971C28}" type="presParOf" srcId="{4C202A79-79C3-4245-A545-13333AC91140}" destId="{B12C7FFC-7AEE-4822-B623-EDCE6D28B628}" srcOrd="7" destOrd="0" presId="urn:microsoft.com/office/officeart/2005/8/layout/list1"/>
    <dgm:cxn modelId="{6C06798E-84F0-426C-BF52-10CE43E29946}" type="presParOf" srcId="{4C202A79-79C3-4245-A545-13333AC91140}" destId="{56D7E429-BBB2-41F3-B91F-DFCAE30052CB}" srcOrd="8" destOrd="0" presId="urn:microsoft.com/office/officeart/2005/8/layout/list1"/>
    <dgm:cxn modelId="{DF47A6AE-D257-4A10-8987-ABBA9E60AF1A}" type="presParOf" srcId="{56D7E429-BBB2-41F3-B91F-DFCAE30052CB}" destId="{AD564B40-0C44-4725-A5A8-FDFA3948CC2E}" srcOrd="0" destOrd="0" presId="urn:microsoft.com/office/officeart/2005/8/layout/list1"/>
    <dgm:cxn modelId="{D6429ABA-823C-4104-B109-9BFEEF9EF504}" type="presParOf" srcId="{56D7E429-BBB2-41F3-B91F-DFCAE30052CB}" destId="{D61D4D86-CE6E-46EE-A204-ABA800E20422}" srcOrd="1" destOrd="0" presId="urn:microsoft.com/office/officeart/2005/8/layout/list1"/>
    <dgm:cxn modelId="{BFE55DEA-F893-4703-93AD-95994A04CA16}" type="presParOf" srcId="{4C202A79-79C3-4245-A545-13333AC91140}" destId="{73ED51F0-CBEA-4960-84BE-4B156303DF6E}" srcOrd="9" destOrd="0" presId="urn:microsoft.com/office/officeart/2005/8/layout/list1"/>
    <dgm:cxn modelId="{7875368B-8E1D-4532-9F5D-ED9E03497CAF}" type="presParOf" srcId="{4C202A79-79C3-4245-A545-13333AC91140}" destId="{8C59391E-29FD-432B-8EEC-6D8CC01FA0C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498158-9C11-4B26-B239-5393FF891C1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CAB8FA-5183-451F-94AF-E323A179AF64}">
      <dgm:prSet phldrT="[Текст]"/>
      <dgm:spPr/>
      <dgm:t>
        <a:bodyPr/>
        <a:lstStyle/>
        <a:p>
          <a:r>
            <a:rPr lang="ru-RU" dirty="0"/>
            <a:t>Веб-сервер</a:t>
          </a:r>
        </a:p>
      </dgm:t>
    </dgm:pt>
    <dgm:pt modelId="{5FC8F5C0-9403-44AE-A4A7-8492D9F3103A}" type="parTrans" cxnId="{1E0CF1E4-3E9A-424C-9138-D8B803C0559F}">
      <dgm:prSet/>
      <dgm:spPr/>
      <dgm:t>
        <a:bodyPr/>
        <a:lstStyle/>
        <a:p>
          <a:endParaRPr lang="ru-RU"/>
        </a:p>
      </dgm:t>
    </dgm:pt>
    <dgm:pt modelId="{4234C387-4D99-4E55-81FA-4FF271941AF8}" type="sibTrans" cxnId="{1E0CF1E4-3E9A-424C-9138-D8B803C0559F}">
      <dgm:prSet/>
      <dgm:spPr/>
      <dgm:t>
        <a:bodyPr/>
        <a:lstStyle/>
        <a:p>
          <a:endParaRPr lang="ru-RU"/>
        </a:p>
      </dgm:t>
    </dgm:pt>
    <dgm:pt modelId="{77ACB7C2-C129-4C3E-BDF7-B89C581F3E3E}">
      <dgm:prSet phldrT="[Текст]"/>
      <dgm:spPr/>
      <dgm:t>
        <a:bodyPr/>
        <a:lstStyle/>
        <a:p>
          <a:r>
            <a:rPr lang="ru-RU" dirty="0"/>
            <a:t>Обработчик обновлений</a:t>
          </a:r>
        </a:p>
      </dgm:t>
    </dgm:pt>
    <dgm:pt modelId="{5CDFF0AF-A826-4660-94A4-CF1251BA0308}" type="parTrans" cxnId="{6295EEFD-C042-4BB2-BFED-B12DAA5CE7EA}">
      <dgm:prSet/>
      <dgm:spPr/>
      <dgm:t>
        <a:bodyPr/>
        <a:lstStyle/>
        <a:p>
          <a:endParaRPr lang="ru-RU"/>
        </a:p>
      </dgm:t>
    </dgm:pt>
    <dgm:pt modelId="{A7606A0B-51FF-487B-9E2E-93F83409FF1F}" type="sibTrans" cxnId="{6295EEFD-C042-4BB2-BFED-B12DAA5CE7EA}">
      <dgm:prSet/>
      <dgm:spPr/>
      <dgm:t>
        <a:bodyPr/>
        <a:lstStyle/>
        <a:p>
          <a:endParaRPr lang="ru-RU"/>
        </a:p>
      </dgm:t>
    </dgm:pt>
    <dgm:pt modelId="{32FA4F21-4671-42F7-A694-A2BDFEC9E914}">
      <dgm:prSet phldrT="[Текст]"/>
      <dgm:spPr/>
      <dgm:t>
        <a:bodyPr/>
        <a:lstStyle/>
        <a:p>
          <a:r>
            <a:rPr lang="ru-RU" dirty="0"/>
            <a:t>База данных</a:t>
          </a:r>
        </a:p>
      </dgm:t>
    </dgm:pt>
    <dgm:pt modelId="{90D864CA-5669-4769-9C3C-9E0AF78FA8AC}" type="parTrans" cxnId="{FBB2E34E-C941-4F2E-8D5F-0FC60B80811B}">
      <dgm:prSet/>
      <dgm:spPr/>
      <dgm:t>
        <a:bodyPr/>
        <a:lstStyle/>
        <a:p>
          <a:endParaRPr lang="ru-RU"/>
        </a:p>
      </dgm:t>
    </dgm:pt>
    <dgm:pt modelId="{F66F2AC1-4CB0-4FB5-AB30-37B43EE18933}" type="sibTrans" cxnId="{FBB2E34E-C941-4F2E-8D5F-0FC60B80811B}">
      <dgm:prSet/>
      <dgm:spPr/>
      <dgm:t>
        <a:bodyPr/>
        <a:lstStyle/>
        <a:p>
          <a:endParaRPr lang="ru-RU"/>
        </a:p>
      </dgm:t>
    </dgm:pt>
    <dgm:pt modelId="{648209EF-11CE-4C99-9CB2-DEF5E78ADEB4}">
      <dgm:prSet/>
      <dgm:spPr/>
      <dgm:t>
        <a:bodyPr/>
        <a:lstStyle/>
        <a:p>
          <a:r>
            <a:rPr lang="ru-RU" dirty="0"/>
            <a:t>Приём обновлений событий ВК, админ-панель проекта</a:t>
          </a:r>
        </a:p>
      </dgm:t>
    </dgm:pt>
    <dgm:pt modelId="{39F4F736-9829-4C49-AAB5-8F9286C63475}" type="parTrans" cxnId="{BADAD7C4-CD1B-4E20-AEFF-BC3FF731984A}">
      <dgm:prSet/>
      <dgm:spPr/>
      <dgm:t>
        <a:bodyPr/>
        <a:lstStyle/>
        <a:p>
          <a:endParaRPr lang="ru-RU"/>
        </a:p>
      </dgm:t>
    </dgm:pt>
    <dgm:pt modelId="{71096D70-6705-455C-978C-7235972A28EA}" type="sibTrans" cxnId="{BADAD7C4-CD1B-4E20-AEFF-BC3FF731984A}">
      <dgm:prSet/>
      <dgm:spPr/>
      <dgm:t>
        <a:bodyPr/>
        <a:lstStyle/>
        <a:p>
          <a:endParaRPr lang="ru-RU"/>
        </a:p>
      </dgm:t>
    </dgm:pt>
    <dgm:pt modelId="{E06F3BC2-150A-4F7C-AAD5-70E66A6A254F}">
      <dgm:prSet/>
      <dgm:spPr/>
      <dgm:t>
        <a:bodyPr/>
        <a:lstStyle/>
        <a:p>
          <a:r>
            <a:rPr lang="ru-RU" dirty="0"/>
            <a:t>Запрос списка кнопок в БД, отправка сообщения на событие с клавиатурой</a:t>
          </a:r>
        </a:p>
      </dgm:t>
    </dgm:pt>
    <dgm:pt modelId="{770BB41A-C2CC-4FF1-AB83-88F76A46C927}" type="parTrans" cxnId="{FD125CF5-D00F-4B48-8E74-68B0A483AC79}">
      <dgm:prSet/>
      <dgm:spPr/>
      <dgm:t>
        <a:bodyPr/>
        <a:lstStyle/>
        <a:p>
          <a:endParaRPr lang="ru-RU"/>
        </a:p>
      </dgm:t>
    </dgm:pt>
    <dgm:pt modelId="{A44B745A-2E0F-4E26-A8B0-243017AE7B29}" type="sibTrans" cxnId="{FD125CF5-D00F-4B48-8E74-68B0A483AC79}">
      <dgm:prSet/>
      <dgm:spPr/>
      <dgm:t>
        <a:bodyPr/>
        <a:lstStyle/>
        <a:p>
          <a:endParaRPr lang="ru-RU"/>
        </a:p>
      </dgm:t>
    </dgm:pt>
    <dgm:pt modelId="{B254702F-8FBA-43AF-808F-67A918FEF333}">
      <dgm:prSet/>
      <dgm:spPr/>
      <dgm:t>
        <a:bodyPr/>
        <a:lstStyle/>
        <a:p>
          <a:r>
            <a:rPr lang="ru-RU" dirty="0"/>
            <a:t>Таблица с настройкой всех кнопок</a:t>
          </a:r>
        </a:p>
      </dgm:t>
    </dgm:pt>
    <dgm:pt modelId="{3A02530E-9C35-4E28-AD9D-0D596E531E89}" type="parTrans" cxnId="{416C9A5C-6E32-4AFF-A6D2-9D1473988D8B}">
      <dgm:prSet/>
      <dgm:spPr/>
      <dgm:t>
        <a:bodyPr/>
        <a:lstStyle/>
        <a:p>
          <a:endParaRPr lang="ru-RU"/>
        </a:p>
      </dgm:t>
    </dgm:pt>
    <dgm:pt modelId="{0C9BE002-CB3F-4B83-B344-3C82BC17A652}" type="sibTrans" cxnId="{416C9A5C-6E32-4AFF-A6D2-9D1473988D8B}">
      <dgm:prSet/>
      <dgm:spPr/>
      <dgm:t>
        <a:bodyPr/>
        <a:lstStyle/>
        <a:p>
          <a:endParaRPr lang="ru-RU"/>
        </a:p>
      </dgm:t>
    </dgm:pt>
    <dgm:pt modelId="{4C202A79-79C3-4245-A545-13333AC91140}" type="pres">
      <dgm:prSet presAssocID="{DA498158-9C11-4B26-B239-5393FF891C1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F71B75-1782-4980-8913-DB04171313AA}" type="pres">
      <dgm:prSet presAssocID="{72CAB8FA-5183-451F-94AF-E323A179AF64}" presName="parentLin" presStyleCnt="0"/>
      <dgm:spPr/>
    </dgm:pt>
    <dgm:pt modelId="{1A58AD7B-0BA3-4F9A-8C00-3868B631421F}" type="pres">
      <dgm:prSet presAssocID="{72CAB8FA-5183-451F-94AF-E323A179AF64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9C59EFA-C9FD-490C-84A0-DC75F2B27DE4}" type="pres">
      <dgm:prSet presAssocID="{72CAB8FA-5183-451F-94AF-E323A179AF6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2DBB0A-56B1-4080-998A-17FAA0D21410}" type="pres">
      <dgm:prSet presAssocID="{72CAB8FA-5183-451F-94AF-E323A179AF64}" presName="negativeSpace" presStyleCnt="0"/>
      <dgm:spPr/>
    </dgm:pt>
    <dgm:pt modelId="{6B476CF4-1C68-4D0F-82A3-4D8C246A4417}" type="pres">
      <dgm:prSet presAssocID="{72CAB8FA-5183-451F-94AF-E323A179AF64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C77968-A0FD-4EDB-AB66-8937AE0E60E2}" type="pres">
      <dgm:prSet presAssocID="{4234C387-4D99-4E55-81FA-4FF271941AF8}" presName="spaceBetweenRectangles" presStyleCnt="0"/>
      <dgm:spPr/>
    </dgm:pt>
    <dgm:pt modelId="{E745BD10-303C-4528-AA0D-89AA0C50BBD1}" type="pres">
      <dgm:prSet presAssocID="{77ACB7C2-C129-4C3E-BDF7-B89C581F3E3E}" presName="parentLin" presStyleCnt="0"/>
      <dgm:spPr/>
    </dgm:pt>
    <dgm:pt modelId="{A4DCEA1F-AB57-45D4-9F89-61286BE58507}" type="pres">
      <dgm:prSet presAssocID="{77ACB7C2-C129-4C3E-BDF7-B89C581F3E3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09518B9-87F4-4D85-9D3E-746FB08DEFC3}" type="pres">
      <dgm:prSet presAssocID="{77ACB7C2-C129-4C3E-BDF7-B89C581F3E3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02BF3D-10ED-43DB-80E1-6649AE8841FC}" type="pres">
      <dgm:prSet presAssocID="{77ACB7C2-C129-4C3E-BDF7-B89C581F3E3E}" presName="negativeSpace" presStyleCnt="0"/>
      <dgm:spPr/>
    </dgm:pt>
    <dgm:pt modelId="{975DB0C3-7D59-42A4-A26A-F88BA4FB0EDA}" type="pres">
      <dgm:prSet presAssocID="{77ACB7C2-C129-4C3E-BDF7-B89C581F3E3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2C7FFC-7AEE-4822-B623-EDCE6D28B628}" type="pres">
      <dgm:prSet presAssocID="{A7606A0B-51FF-487B-9E2E-93F83409FF1F}" presName="spaceBetweenRectangles" presStyleCnt="0"/>
      <dgm:spPr/>
    </dgm:pt>
    <dgm:pt modelId="{56D7E429-BBB2-41F3-B91F-DFCAE30052CB}" type="pres">
      <dgm:prSet presAssocID="{32FA4F21-4671-42F7-A694-A2BDFEC9E914}" presName="parentLin" presStyleCnt="0"/>
      <dgm:spPr/>
    </dgm:pt>
    <dgm:pt modelId="{AD564B40-0C44-4725-A5A8-FDFA3948CC2E}" type="pres">
      <dgm:prSet presAssocID="{32FA4F21-4671-42F7-A694-A2BDFEC9E914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D61D4D86-CE6E-46EE-A204-ABA800E20422}" type="pres">
      <dgm:prSet presAssocID="{32FA4F21-4671-42F7-A694-A2BDFEC9E91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ED51F0-CBEA-4960-84BE-4B156303DF6E}" type="pres">
      <dgm:prSet presAssocID="{32FA4F21-4671-42F7-A694-A2BDFEC9E914}" presName="negativeSpace" presStyleCnt="0"/>
      <dgm:spPr/>
    </dgm:pt>
    <dgm:pt modelId="{8C59391E-29FD-432B-8EEC-6D8CC01FA0C7}" type="pres">
      <dgm:prSet presAssocID="{32FA4F21-4671-42F7-A694-A2BDFEC9E914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7DAB90-3925-4133-8E28-D88C54B9D10A}" type="presOf" srcId="{DA498158-9C11-4B26-B239-5393FF891C1D}" destId="{4C202A79-79C3-4245-A545-13333AC91140}" srcOrd="0" destOrd="0" presId="urn:microsoft.com/office/officeart/2005/8/layout/list1"/>
    <dgm:cxn modelId="{BC83F6EF-C288-4EB2-8E6F-E468A606DE19}" type="presOf" srcId="{32FA4F21-4671-42F7-A694-A2BDFEC9E914}" destId="{D61D4D86-CE6E-46EE-A204-ABA800E20422}" srcOrd="1" destOrd="0" presId="urn:microsoft.com/office/officeart/2005/8/layout/list1"/>
    <dgm:cxn modelId="{1E0CF1E4-3E9A-424C-9138-D8B803C0559F}" srcId="{DA498158-9C11-4B26-B239-5393FF891C1D}" destId="{72CAB8FA-5183-451F-94AF-E323A179AF64}" srcOrd="0" destOrd="0" parTransId="{5FC8F5C0-9403-44AE-A4A7-8492D9F3103A}" sibTransId="{4234C387-4D99-4E55-81FA-4FF271941AF8}"/>
    <dgm:cxn modelId="{4C4F34F1-268B-499A-8C43-77A9F95B9B69}" type="presOf" srcId="{72CAB8FA-5183-451F-94AF-E323A179AF64}" destId="{49C59EFA-C9FD-490C-84A0-DC75F2B27DE4}" srcOrd="1" destOrd="0" presId="urn:microsoft.com/office/officeart/2005/8/layout/list1"/>
    <dgm:cxn modelId="{6295EEFD-C042-4BB2-BFED-B12DAA5CE7EA}" srcId="{DA498158-9C11-4B26-B239-5393FF891C1D}" destId="{77ACB7C2-C129-4C3E-BDF7-B89C581F3E3E}" srcOrd="1" destOrd="0" parTransId="{5CDFF0AF-A826-4660-94A4-CF1251BA0308}" sibTransId="{A7606A0B-51FF-487B-9E2E-93F83409FF1F}"/>
    <dgm:cxn modelId="{9976898B-45EE-4D08-BC94-E628BA99D031}" type="presOf" srcId="{77ACB7C2-C129-4C3E-BDF7-B89C581F3E3E}" destId="{C09518B9-87F4-4D85-9D3E-746FB08DEFC3}" srcOrd="1" destOrd="0" presId="urn:microsoft.com/office/officeart/2005/8/layout/list1"/>
    <dgm:cxn modelId="{794D7FBB-E05A-4307-A4A7-9AF8E5F266DC}" type="presOf" srcId="{77ACB7C2-C129-4C3E-BDF7-B89C581F3E3E}" destId="{A4DCEA1F-AB57-45D4-9F89-61286BE58507}" srcOrd="0" destOrd="0" presId="urn:microsoft.com/office/officeart/2005/8/layout/list1"/>
    <dgm:cxn modelId="{46C51486-852E-4445-B490-31C9223356A1}" type="presOf" srcId="{32FA4F21-4671-42F7-A694-A2BDFEC9E914}" destId="{AD564B40-0C44-4725-A5A8-FDFA3948CC2E}" srcOrd="0" destOrd="0" presId="urn:microsoft.com/office/officeart/2005/8/layout/list1"/>
    <dgm:cxn modelId="{264D5604-0825-49BE-AE57-8122CFF49BC5}" type="presOf" srcId="{72CAB8FA-5183-451F-94AF-E323A179AF64}" destId="{1A58AD7B-0BA3-4F9A-8C00-3868B631421F}" srcOrd="0" destOrd="0" presId="urn:microsoft.com/office/officeart/2005/8/layout/list1"/>
    <dgm:cxn modelId="{FBB2E34E-C941-4F2E-8D5F-0FC60B80811B}" srcId="{DA498158-9C11-4B26-B239-5393FF891C1D}" destId="{32FA4F21-4671-42F7-A694-A2BDFEC9E914}" srcOrd="2" destOrd="0" parTransId="{90D864CA-5669-4769-9C3C-9E0AF78FA8AC}" sibTransId="{F66F2AC1-4CB0-4FB5-AB30-37B43EE18933}"/>
    <dgm:cxn modelId="{FD125CF5-D00F-4B48-8E74-68B0A483AC79}" srcId="{77ACB7C2-C129-4C3E-BDF7-B89C581F3E3E}" destId="{E06F3BC2-150A-4F7C-AAD5-70E66A6A254F}" srcOrd="0" destOrd="0" parTransId="{770BB41A-C2CC-4FF1-AB83-88F76A46C927}" sibTransId="{A44B745A-2E0F-4E26-A8B0-243017AE7B29}"/>
    <dgm:cxn modelId="{416C9A5C-6E32-4AFF-A6D2-9D1473988D8B}" srcId="{32FA4F21-4671-42F7-A694-A2BDFEC9E914}" destId="{B254702F-8FBA-43AF-808F-67A918FEF333}" srcOrd="0" destOrd="0" parTransId="{3A02530E-9C35-4E28-AD9D-0D596E531E89}" sibTransId="{0C9BE002-CB3F-4B83-B344-3C82BC17A652}"/>
    <dgm:cxn modelId="{3E8304CE-7DA8-4CF4-A43A-B0B8B5B28F58}" type="presOf" srcId="{B254702F-8FBA-43AF-808F-67A918FEF333}" destId="{8C59391E-29FD-432B-8EEC-6D8CC01FA0C7}" srcOrd="0" destOrd="0" presId="urn:microsoft.com/office/officeart/2005/8/layout/list1"/>
    <dgm:cxn modelId="{E2DFCD44-DA9D-4C6E-8368-2EB86AC6B868}" type="presOf" srcId="{E06F3BC2-150A-4F7C-AAD5-70E66A6A254F}" destId="{975DB0C3-7D59-42A4-A26A-F88BA4FB0EDA}" srcOrd="0" destOrd="0" presId="urn:microsoft.com/office/officeart/2005/8/layout/list1"/>
    <dgm:cxn modelId="{9C07ED77-F653-4564-8430-5DA428C0EFA0}" type="presOf" srcId="{648209EF-11CE-4C99-9CB2-DEF5E78ADEB4}" destId="{6B476CF4-1C68-4D0F-82A3-4D8C246A4417}" srcOrd="0" destOrd="0" presId="urn:microsoft.com/office/officeart/2005/8/layout/list1"/>
    <dgm:cxn modelId="{BADAD7C4-CD1B-4E20-AEFF-BC3FF731984A}" srcId="{72CAB8FA-5183-451F-94AF-E323A179AF64}" destId="{648209EF-11CE-4C99-9CB2-DEF5E78ADEB4}" srcOrd="0" destOrd="0" parTransId="{39F4F736-9829-4C49-AAB5-8F9286C63475}" sibTransId="{71096D70-6705-455C-978C-7235972A28EA}"/>
    <dgm:cxn modelId="{682386B3-818C-4DA1-885B-84A3691249FF}" type="presParOf" srcId="{4C202A79-79C3-4245-A545-13333AC91140}" destId="{9FF71B75-1782-4980-8913-DB04171313AA}" srcOrd="0" destOrd="0" presId="urn:microsoft.com/office/officeart/2005/8/layout/list1"/>
    <dgm:cxn modelId="{0120AF99-1E04-44A9-B043-EEB843CB682B}" type="presParOf" srcId="{9FF71B75-1782-4980-8913-DB04171313AA}" destId="{1A58AD7B-0BA3-4F9A-8C00-3868B631421F}" srcOrd="0" destOrd="0" presId="urn:microsoft.com/office/officeart/2005/8/layout/list1"/>
    <dgm:cxn modelId="{84B6C8C2-D5F6-42E8-B4A3-DC76067B585A}" type="presParOf" srcId="{9FF71B75-1782-4980-8913-DB04171313AA}" destId="{49C59EFA-C9FD-490C-84A0-DC75F2B27DE4}" srcOrd="1" destOrd="0" presId="urn:microsoft.com/office/officeart/2005/8/layout/list1"/>
    <dgm:cxn modelId="{729E71A9-D845-48B7-BDB3-028345DD7C33}" type="presParOf" srcId="{4C202A79-79C3-4245-A545-13333AC91140}" destId="{802DBB0A-56B1-4080-998A-17FAA0D21410}" srcOrd="1" destOrd="0" presId="urn:microsoft.com/office/officeart/2005/8/layout/list1"/>
    <dgm:cxn modelId="{1BE2818D-C236-466D-A2BA-44200C670D04}" type="presParOf" srcId="{4C202A79-79C3-4245-A545-13333AC91140}" destId="{6B476CF4-1C68-4D0F-82A3-4D8C246A4417}" srcOrd="2" destOrd="0" presId="urn:microsoft.com/office/officeart/2005/8/layout/list1"/>
    <dgm:cxn modelId="{9586CDC4-C7D7-4C1D-84D2-F09EBDE05D6E}" type="presParOf" srcId="{4C202A79-79C3-4245-A545-13333AC91140}" destId="{94C77968-A0FD-4EDB-AB66-8937AE0E60E2}" srcOrd="3" destOrd="0" presId="urn:microsoft.com/office/officeart/2005/8/layout/list1"/>
    <dgm:cxn modelId="{3BE19E2D-206D-49A8-BDEC-E0B5B0FCECB3}" type="presParOf" srcId="{4C202A79-79C3-4245-A545-13333AC91140}" destId="{E745BD10-303C-4528-AA0D-89AA0C50BBD1}" srcOrd="4" destOrd="0" presId="urn:microsoft.com/office/officeart/2005/8/layout/list1"/>
    <dgm:cxn modelId="{8D70A6E7-6F96-498C-80A4-6F77686CE1C7}" type="presParOf" srcId="{E745BD10-303C-4528-AA0D-89AA0C50BBD1}" destId="{A4DCEA1F-AB57-45D4-9F89-61286BE58507}" srcOrd="0" destOrd="0" presId="urn:microsoft.com/office/officeart/2005/8/layout/list1"/>
    <dgm:cxn modelId="{E5778906-D7A8-47BA-9A75-799E30D8903D}" type="presParOf" srcId="{E745BD10-303C-4528-AA0D-89AA0C50BBD1}" destId="{C09518B9-87F4-4D85-9D3E-746FB08DEFC3}" srcOrd="1" destOrd="0" presId="urn:microsoft.com/office/officeart/2005/8/layout/list1"/>
    <dgm:cxn modelId="{EA70FAB6-44F8-4616-9986-C5EDFBE1F55D}" type="presParOf" srcId="{4C202A79-79C3-4245-A545-13333AC91140}" destId="{C202BF3D-10ED-43DB-80E1-6649AE8841FC}" srcOrd="5" destOrd="0" presId="urn:microsoft.com/office/officeart/2005/8/layout/list1"/>
    <dgm:cxn modelId="{19D1EAB3-E635-45EE-A41D-E7329DCF2747}" type="presParOf" srcId="{4C202A79-79C3-4245-A545-13333AC91140}" destId="{975DB0C3-7D59-42A4-A26A-F88BA4FB0EDA}" srcOrd="6" destOrd="0" presId="urn:microsoft.com/office/officeart/2005/8/layout/list1"/>
    <dgm:cxn modelId="{3174A080-424A-4F3D-BB2B-7D61D9971C28}" type="presParOf" srcId="{4C202A79-79C3-4245-A545-13333AC91140}" destId="{B12C7FFC-7AEE-4822-B623-EDCE6D28B628}" srcOrd="7" destOrd="0" presId="urn:microsoft.com/office/officeart/2005/8/layout/list1"/>
    <dgm:cxn modelId="{6C06798E-84F0-426C-BF52-10CE43E29946}" type="presParOf" srcId="{4C202A79-79C3-4245-A545-13333AC91140}" destId="{56D7E429-BBB2-41F3-B91F-DFCAE30052CB}" srcOrd="8" destOrd="0" presId="urn:microsoft.com/office/officeart/2005/8/layout/list1"/>
    <dgm:cxn modelId="{DF47A6AE-D257-4A10-8987-ABBA9E60AF1A}" type="presParOf" srcId="{56D7E429-BBB2-41F3-B91F-DFCAE30052CB}" destId="{AD564B40-0C44-4725-A5A8-FDFA3948CC2E}" srcOrd="0" destOrd="0" presId="urn:microsoft.com/office/officeart/2005/8/layout/list1"/>
    <dgm:cxn modelId="{D6429ABA-823C-4104-B109-9BFEEF9EF504}" type="presParOf" srcId="{56D7E429-BBB2-41F3-B91F-DFCAE30052CB}" destId="{D61D4D86-CE6E-46EE-A204-ABA800E20422}" srcOrd="1" destOrd="0" presId="urn:microsoft.com/office/officeart/2005/8/layout/list1"/>
    <dgm:cxn modelId="{BFE55DEA-F893-4703-93AD-95994A04CA16}" type="presParOf" srcId="{4C202A79-79C3-4245-A545-13333AC91140}" destId="{73ED51F0-CBEA-4960-84BE-4B156303DF6E}" srcOrd="9" destOrd="0" presId="urn:microsoft.com/office/officeart/2005/8/layout/list1"/>
    <dgm:cxn modelId="{7875368B-8E1D-4532-9F5D-ED9E03497CAF}" type="presParOf" srcId="{4C202A79-79C3-4245-A545-13333AC91140}" destId="{8C59391E-29FD-432B-8EEC-6D8CC01FA0C7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C12D5C-3584-4F26-B838-85F6087F3B60}">
      <dsp:nvSpPr>
        <dsp:cNvPr id="0" name=""/>
        <dsp:cNvSpPr/>
      </dsp:nvSpPr>
      <dsp:spPr>
        <a:xfrm>
          <a:off x="0" y="560069"/>
          <a:ext cx="3809999" cy="228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/>
            <a:t>Анализ способов взаимодействия с ВК</a:t>
          </a:r>
        </a:p>
      </dsp:txBody>
      <dsp:txXfrm>
        <a:off x="0" y="560069"/>
        <a:ext cx="3809999" cy="2286000"/>
      </dsp:txXfrm>
    </dsp:sp>
    <dsp:sp modelId="{A1251460-607B-470A-BCDB-359CDC4B902D}">
      <dsp:nvSpPr>
        <dsp:cNvPr id="0" name=""/>
        <dsp:cNvSpPr/>
      </dsp:nvSpPr>
      <dsp:spPr>
        <a:xfrm>
          <a:off x="4191000" y="560069"/>
          <a:ext cx="3809999" cy="228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/>
            <a:t>Описание программного продукта</a:t>
          </a:r>
        </a:p>
      </dsp:txBody>
      <dsp:txXfrm>
        <a:off x="4191000" y="560069"/>
        <a:ext cx="3809999" cy="2286000"/>
      </dsp:txXfrm>
    </dsp:sp>
    <dsp:sp modelId="{FEABF335-0F1B-4CC0-A3FB-8D4A11885D21}">
      <dsp:nvSpPr>
        <dsp:cNvPr id="0" name=""/>
        <dsp:cNvSpPr/>
      </dsp:nvSpPr>
      <dsp:spPr>
        <a:xfrm>
          <a:off x="8382000" y="560069"/>
          <a:ext cx="3809999" cy="228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/>
            <a:t>Расчёт экономических показателей</a:t>
          </a:r>
        </a:p>
      </dsp:txBody>
      <dsp:txXfrm>
        <a:off x="8382000" y="560069"/>
        <a:ext cx="3809999" cy="228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8EC2E7-ABAD-4F3F-82ED-772D8337B222}">
      <dsp:nvSpPr>
        <dsp:cNvPr id="0" name=""/>
        <dsp:cNvSpPr/>
      </dsp:nvSpPr>
      <dsp:spPr>
        <a:xfrm>
          <a:off x="1381" y="1144423"/>
          <a:ext cx="5387113" cy="3232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/>
            <a:t>Кнопочный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/>
            <a:t>чат-бот</a:t>
          </a:r>
        </a:p>
      </dsp:txBody>
      <dsp:txXfrm>
        <a:off x="1381" y="1144423"/>
        <a:ext cx="5387113" cy="3232267"/>
      </dsp:txXfrm>
    </dsp:sp>
    <dsp:sp modelId="{708B50FF-8AC6-4B4C-AA73-1B88DC109C92}">
      <dsp:nvSpPr>
        <dsp:cNvPr id="0" name=""/>
        <dsp:cNvSpPr/>
      </dsp:nvSpPr>
      <dsp:spPr>
        <a:xfrm>
          <a:off x="5927205" y="1144423"/>
          <a:ext cx="5387113" cy="32322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/>
            <a:t>Текстовый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/>
            <a:t>чат-бот</a:t>
          </a:r>
        </a:p>
      </dsp:txBody>
      <dsp:txXfrm>
        <a:off x="5927205" y="1144423"/>
        <a:ext cx="5387113" cy="32322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76CF4-1C68-4D0F-82A3-4D8C246A4417}">
      <dsp:nvSpPr>
        <dsp:cNvPr id="0" name=""/>
        <dsp:cNvSpPr/>
      </dsp:nvSpPr>
      <dsp:spPr>
        <a:xfrm>
          <a:off x="0" y="488876"/>
          <a:ext cx="8128000" cy="1233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604012" rIns="630823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/>
            <a:t>Callback API</a:t>
          </a:r>
          <a:endParaRPr lang="ru-RU" sz="2900" kern="1200" dirty="0"/>
        </a:p>
      </dsp:txBody>
      <dsp:txXfrm>
        <a:off x="0" y="488876"/>
        <a:ext cx="8128000" cy="1233225"/>
      </dsp:txXfrm>
    </dsp:sp>
    <dsp:sp modelId="{49C59EFA-C9FD-490C-84A0-DC75F2B27DE4}">
      <dsp:nvSpPr>
        <dsp:cNvPr id="0" name=""/>
        <dsp:cNvSpPr/>
      </dsp:nvSpPr>
      <dsp:spPr>
        <a:xfrm>
          <a:off x="406400" y="60835"/>
          <a:ext cx="568960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/>
            <a:t>Получение сообщений</a:t>
          </a:r>
        </a:p>
      </dsp:txBody>
      <dsp:txXfrm>
        <a:off x="448190" y="102625"/>
        <a:ext cx="5606020" cy="772500"/>
      </dsp:txXfrm>
    </dsp:sp>
    <dsp:sp modelId="{975DB0C3-7D59-42A4-A26A-F88BA4FB0EDA}">
      <dsp:nvSpPr>
        <dsp:cNvPr id="0" name=""/>
        <dsp:cNvSpPr/>
      </dsp:nvSpPr>
      <dsp:spPr>
        <a:xfrm>
          <a:off x="0" y="2306741"/>
          <a:ext cx="8128000" cy="1233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604012" rIns="630823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/>
            <a:t>PHP</a:t>
          </a:r>
          <a:r>
            <a:rPr lang="ru-RU" sz="2900" kern="1200" dirty="0"/>
            <a:t>-скрипт</a:t>
          </a:r>
        </a:p>
      </dsp:txBody>
      <dsp:txXfrm>
        <a:off x="0" y="2306741"/>
        <a:ext cx="8128000" cy="1233225"/>
      </dsp:txXfrm>
    </dsp:sp>
    <dsp:sp modelId="{C09518B9-87F4-4D85-9D3E-746FB08DEFC3}">
      <dsp:nvSpPr>
        <dsp:cNvPr id="0" name=""/>
        <dsp:cNvSpPr/>
      </dsp:nvSpPr>
      <dsp:spPr>
        <a:xfrm>
          <a:off x="406400" y="1878701"/>
          <a:ext cx="568960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/>
            <a:t>Обработка сообщений</a:t>
          </a:r>
        </a:p>
      </dsp:txBody>
      <dsp:txXfrm>
        <a:off x="448190" y="1920491"/>
        <a:ext cx="5606020" cy="772500"/>
      </dsp:txXfrm>
    </dsp:sp>
    <dsp:sp modelId="{8C59391E-29FD-432B-8EEC-6D8CC01FA0C7}">
      <dsp:nvSpPr>
        <dsp:cNvPr id="0" name=""/>
        <dsp:cNvSpPr/>
      </dsp:nvSpPr>
      <dsp:spPr>
        <a:xfrm>
          <a:off x="0" y="4124606"/>
          <a:ext cx="8128000" cy="1233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604012" rIns="630823" bIns="206248" numCol="1" spcCol="1270" anchor="t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900" kern="1200" dirty="0"/>
            <a:t>VK API</a:t>
          </a:r>
          <a:endParaRPr lang="ru-RU" sz="2900" kern="1200" dirty="0"/>
        </a:p>
      </dsp:txBody>
      <dsp:txXfrm>
        <a:off x="0" y="4124606"/>
        <a:ext cx="8128000" cy="1233225"/>
      </dsp:txXfrm>
    </dsp:sp>
    <dsp:sp modelId="{D61D4D86-CE6E-46EE-A204-ABA800E20422}">
      <dsp:nvSpPr>
        <dsp:cNvPr id="0" name=""/>
        <dsp:cNvSpPr/>
      </dsp:nvSpPr>
      <dsp:spPr>
        <a:xfrm>
          <a:off x="406400" y="3696566"/>
          <a:ext cx="5689600" cy="8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/>
            <a:t>Отправка сообщений</a:t>
          </a:r>
        </a:p>
      </dsp:txBody>
      <dsp:txXfrm>
        <a:off x="448190" y="3738356"/>
        <a:ext cx="5606020" cy="7725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476CF4-1C68-4D0F-82A3-4D8C246A4417}">
      <dsp:nvSpPr>
        <dsp:cNvPr id="0" name=""/>
        <dsp:cNvSpPr/>
      </dsp:nvSpPr>
      <dsp:spPr>
        <a:xfrm>
          <a:off x="0" y="440771"/>
          <a:ext cx="8128000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520700" rIns="630823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/>
            <a:t>Приём обновлений событий ВК, админ-панель проекта</a:t>
          </a:r>
        </a:p>
      </dsp:txBody>
      <dsp:txXfrm>
        <a:off x="0" y="440771"/>
        <a:ext cx="8128000" cy="1417500"/>
      </dsp:txXfrm>
    </dsp:sp>
    <dsp:sp modelId="{49C59EFA-C9FD-490C-84A0-DC75F2B27DE4}">
      <dsp:nvSpPr>
        <dsp:cNvPr id="0" name=""/>
        <dsp:cNvSpPr/>
      </dsp:nvSpPr>
      <dsp:spPr>
        <a:xfrm>
          <a:off x="406400" y="71771"/>
          <a:ext cx="568960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/>
            <a:t>Веб-сервер</a:t>
          </a:r>
        </a:p>
      </dsp:txBody>
      <dsp:txXfrm>
        <a:off x="442426" y="107797"/>
        <a:ext cx="5617548" cy="665948"/>
      </dsp:txXfrm>
    </dsp:sp>
    <dsp:sp modelId="{975DB0C3-7D59-42A4-A26A-F88BA4FB0EDA}">
      <dsp:nvSpPr>
        <dsp:cNvPr id="0" name=""/>
        <dsp:cNvSpPr/>
      </dsp:nvSpPr>
      <dsp:spPr>
        <a:xfrm>
          <a:off x="0" y="2362271"/>
          <a:ext cx="8128000" cy="1417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520700" rIns="630823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/>
            <a:t>Запрос списка кнопок в БД, отправка сообщения на событие с клавиатурой</a:t>
          </a:r>
        </a:p>
      </dsp:txBody>
      <dsp:txXfrm>
        <a:off x="0" y="2362271"/>
        <a:ext cx="8128000" cy="1417500"/>
      </dsp:txXfrm>
    </dsp:sp>
    <dsp:sp modelId="{C09518B9-87F4-4D85-9D3E-746FB08DEFC3}">
      <dsp:nvSpPr>
        <dsp:cNvPr id="0" name=""/>
        <dsp:cNvSpPr/>
      </dsp:nvSpPr>
      <dsp:spPr>
        <a:xfrm>
          <a:off x="406400" y="1993271"/>
          <a:ext cx="568960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/>
            <a:t>Обработчик обновлений</a:t>
          </a:r>
        </a:p>
      </dsp:txBody>
      <dsp:txXfrm>
        <a:off x="442426" y="2029297"/>
        <a:ext cx="5617548" cy="665948"/>
      </dsp:txXfrm>
    </dsp:sp>
    <dsp:sp modelId="{8C59391E-29FD-432B-8EEC-6D8CC01FA0C7}">
      <dsp:nvSpPr>
        <dsp:cNvPr id="0" name=""/>
        <dsp:cNvSpPr/>
      </dsp:nvSpPr>
      <dsp:spPr>
        <a:xfrm>
          <a:off x="0" y="4283771"/>
          <a:ext cx="8128000" cy="10631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0823" tIns="520700" rIns="630823" bIns="17780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/>
            <a:t>Таблица с настройкой всех кнопок</a:t>
          </a:r>
        </a:p>
      </dsp:txBody>
      <dsp:txXfrm>
        <a:off x="0" y="4283771"/>
        <a:ext cx="8128000" cy="1063125"/>
      </dsp:txXfrm>
    </dsp:sp>
    <dsp:sp modelId="{D61D4D86-CE6E-46EE-A204-ABA800E20422}">
      <dsp:nvSpPr>
        <dsp:cNvPr id="0" name=""/>
        <dsp:cNvSpPr/>
      </dsp:nvSpPr>
      <dsp:spPr>
        <a:xfrm>
          <a:off x="406400" y="3914771"/>
          <a:ext cx="5689600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/>
            <a:t>База данных</a:t>
          </a:r>
        </a:p>
      </dsp:txBody>
      <dsp:txXfrm>
        <a:off x="442426" y="3950797"/>
        <a:ext cx="5617548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CD217A6-5ABA-27DA-3D8D-6DC161D86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6295A474-8F0E-C0EE-3822-BBDDE76BB5C9}"/>
              </a:ext>
            </a:extLst>
          </p:cNvPr>
          <p:cNvSpPr/>
          <p:nvPr/>
        </p:nvSpPr>
        <p:spPr>
          <a:xfrm>
            <a:off x="74159" y="242423"/>
            <a:ext cx="120436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Создание чат-бота для группы</a:t>
            </a:r>
          </a:p>
          <a:p>
            <a:pPr algn="ctr"/>
            <a:r>
              <a:rPr lang="ru-RU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В ВК ОБПОУ «Железногорский ПК»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7D2777A9-FF6E-209F-499F-E0DF90FA01D6}"/>
              </a:ext>
            </a:extLst>
          </p:cNvPr>
          <p:cNvSpPr/>
          <p:nvPr/>
        </p:nvSpPr>
        <p:spPr>
          <a:xfrm>
            <a:off x="-89348" y="5934670"/>
            <a:ext cx="123706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Выполнил студент ИС20: </a:t>
            </a:r>
            <a:r>
              <a:rPr lang="ru-RU" sz="5400" b="0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Лапик</a:t>
            </a:r>
            <a:r>
              <a:rPr lang="ru-RU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Е.А.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108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CB9F79A-7031-CD1E-8FEA-91816B0A8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D401220-F906-BC81-3EC9-A7DD7AB2C5AC}"/>
              </a:ext>
            </a:extLst>
          </p:cNvPr>
          <p:cNvSpPr/>
          <p:nvPr/>
        </p:nvSpPr>
        <p:spPr>
          <a:xfrm>
            <a:off x="0" y="45720"/>
            <a:ext cx="12192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Цель проекта – разработка </a:t>
            </a:r>
            <a:r>
              <a:rPr lang="ru-RU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програм</a:t>
            </a:r>
            <a:r>
              <a:rPr lang="ru-R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</a:t>
            </a:r>
          </a:p>
          <a:p>
            <a:r>
              <a:rPr lang="ru-R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много решения в виде чат-бота</a:t>
            </a:r>
          </a:p>
          <a:p>
            <a:r>
              <a:rPr lang="ru-R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ВКонтакте для сообщества колледжа</a:t>
            </a:r>
            <a:endParaRPr lang="ru-R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05B89B7-9A62-F5A0-765F-057BDAA5D82F}"/>
              </a:ext>
            </a:extLst>
          </p:cNvPr>
          <p:cNvSpPr/>
          <p:nvPr/>
        </p:nvSpPr>
        <p:spPr>
          <a:xfrm>
            <a:off x="0" y="2667000"/>
            <a:ext cx="12192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Задачи проекта:</a:t>
            </a:r>
            <a:endParaRPr lang="ru-R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0" name="Схема 9">
            <a:extLst>
              <a:ext uri="{FF2B5EF4-FFF2-40B4-BE49-F238E27FC236}">
                <a16:creationId xmlns:a16="http://schemas.microsoft.com/office/drawing/2014/main" id="{F4ED47E0-6274-68D3-4006-D3C9866E71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8778624"/>
              </p:ext>
            </p:extLst>
          </p:nvPr>
        </p:nvGraphicFramePr>
        <p:xfrm>
          <a:off x="0" y="3429000"/>
          <a:ext cx="12192000" cy="3406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46672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CB9F79A-7031-CD1E-8FEA-91816B0A8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D401220-F906-BC81-3EC9-A7DD7AB2C5AC}"/>
              </a:ext>
            </a:extLst>
          </p:cNvPr>
          <p:cNvSpPr/>
          <p:nvPr/>
        </p:nvSpPr>
        <p:spPr>
          <a:xfrm>
            <a:off x="0" y="45720"/>
            <a:ext cx="12192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Выбранные ко</a:t>
            </a:r>
            <a:r>
              <a:rPr lang="ru-RU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мпоненты для разработки:</a:t>
            </a:r>
            <a:endParaRPr lang="ru-RU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9A4750E-CAFB-1BE8-852F-51D0CD028E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1511" y="1303020"/>
            <a:ext cx="4829851" cy="4829851"/>
          </a:xfrm>
          <a:prstGeom prst="rect">
            <a:avLst/>
          </a:prstGeom>
          <a:solidFill>
            <a:schemeClr val="tx1">
              <a:alpha val="35000"/>
            </a:schemeClr>
          </a:solidFill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ACD794AC-2CD4-0D64-6851-836C0699E5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511" y="1303020"/>
            <a:ext cx="5695365" cy="2994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150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CB9F79A-7031-CD1E-8FEA-91816B0A8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D0EC3B57-D8A5-AC8F-0060-423A8E20A8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80549"/>
              </p:ext>
            </p:extLst>
          </p:nvPr>
        </p:nvGraphicFramePr>
        <p:xfrm>
          <a:off x="434340" y="719666"/>
          <a:ext cx="11315700" cy="5521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099BBDF-56E8-DE71-B1D1-0CF2C1EBCC5E}"/>
              </a:ext>
            </a:extLst>
          </p:cNvPr>
          <p:cNvSpPr/>
          <p:nvPr/>
        </p:nvSpPr>
        <p:spPr>
          <a:xfrm>
            <a:off x="3429000" y="304167"/>
            <a:ext cx="489204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Типы чат-ботов:</a:t>
            </a:r>
            <a:endParaRPr lang="ru-R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8366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CB9F79A-7031-CD1E-8FEA-91816B0A8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099BBDF-56E8-DE71-B1D1-0CF2C1EBCC5E}"/>
              </a:ext>
            </a:extLst>
          </p:cNvPr>
          <p:cNvSpPr/>
          <p:nvPr/>
        </p:nvSpPr>
        <p:spPr>
          <a:xfrm>
            <a:off x="0" y="304167"/>
            <a:ext cx="12192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Взаимодействие чат-бота с ВКонтакте:</a:t>
            </a:r>
            <a:endParaRPr lang="ru-R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56537665-6830-08A0-1ED5-193C06DDE0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205276"/>
              </p:ext>
            </p:extLst>
          </p:nvPr>
        </p:nvGraphicFramePr>
        <p:xfrm>
          <a:off x="2032000" y="113516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88740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CB9F79A-7031-CD1E-8FEA-91816B0A8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099BBDF-56E8-DE71-B1D1-0CF2C1EBCC5E}"/>
              </a:ext>
            </a:extLst>
          </p:cNvPr>
          <p:cNvSpPr/>
          <p:nvPr/>
        </p:nvSpPr>
        <p:spPr>
          <a:xfrm>
            <a:off x="2663190" y="288296"/>
            <a:ext cx="686562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Архитектура чат-бота</a:t>
            </a:r>
            <a:endParaRPr lang="ru-R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56537665-6830-08A0-1ED5-193C06DDE0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0445214"/>
              </p:ext>
            </p:extLst>
          </p:nvPr>
        </p:nvGraphicFramePr>
        <p:xfrm>
          <a:off x="2032000" y="113516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7797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CB9F79A-7031-CD1E-8FEA-91816B0A8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099BBDF-56E8-DE71-B1D1-0CF2C1EBCC5E}"/>
              </a:ext>
            </a:extLst>
          </p:cNvPr>
          <p:cNvSpPr/>
          <p:nvPr/>
        </p:nvSpPr>
        <p:spPr>
          <a:xfrm>
            <a:off x="1331595" y="136213"/>
            <a:ext cx="952881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Смета затрат на реализацию </a:t>
            </a:r>
            <a:endParaRPr lang="ru-R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4B7DB67B-548E-809D-7305-D2259894A871}"/>
              </a:ext>
            </a:extLst>
          </p:cNvPr>
          <p:cNvGraphicFramePr>
            <a:graphicFrameLocks noGrp="1"/>
          </p:cNvGraphicFramePr>
          <p:nvPr/>
        </p:nvGraphicFramePr>
        <p:xfrm>
          <a:off x="154236" y="967210"/>
          <a:ext cx="11887200" cy="57545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36729">
                  <a:extLst>
                    <a:ext uri="{9D8B030D-6E8A-4147-A177-3AD203B41FA5}">
                      <a16:colId xmlns:a16="http://schemas.microsoft.com/office/drawing/2014/main" val="61346290"/>
                    </a:ext>
                  </a:extLst>
                </a:gridCol>
                <a:gridCol w="5350471">
                  <a:extLst>
                    <a:ext uri="{9D8B030D-6E8A-4147-A177-3AD203B41FA5}">
                      <a16:colId xmlns:a16="http://schemas.microsoft.com/office/drawing/2014/main" val="2700907012"/>
                    </a:ext>
                  </a:extLst>
                </a:gridCol>
              </a:tblGrid>
              <a:tr h="880683">
                <a:tc>
                  <a:txBody>
                    <a:bodyPr/>
                    <a:lstStyle/>
                    <a:p>
                      <a:pPr algn="just">
                        <a:tabLst>
                          <a:tab pos="3429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Наименование статей затрат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429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Общая сумма затрат (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effectLst/>
                        </a:rPr>
                        <a:t>Зобщ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), руб.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  <a:alpha val="4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940185"/>
                  </a:ext>
                </a:extLst>
              </a:tr>
              <a:tr h="880683">
                <a:tc>
                  <a:txBody>
                    <a:bodyPr/>
                    <a:lstStyle/>
                    <a:p>
                      <a:pPr algn="just">
                        <a:tabLst>
                          <a:tab pos="3429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1.Общая сумма затрат на оплату труда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429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14244,67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  <a:alpha val="4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313471"/>
                  </a:ext>
                </a:extLst>
              </a:tr>
              <a:tr h="880683">
                <a:tc>
                  <a:txBody>
                    <a:bodyPr/>
                    <a:lstStyle/>
                    <a:p>
                      <a:pPr algn="just">
                        <a:tabLst>
                          <a:tab pos="3429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2. Отчисления на единый социальный налог (ЕСН)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429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4273,40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  <a:alpha val="4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672441"/>
                  </a:ext>
                </a:extLst>
              </a:tr>
              <a:tr h="880683">
                <a:tc>
                  <a:txBody>
                    <a:bodyPr/>
                    <a:lstStyle/>
                    <a:p>
                      <a:pPr algn="just">
                        <a:tabLst>
                          <a:tab pos="3429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3.Общая сумма затрат на амортизацию основных фондов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429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3079,16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60000"/>
                        <a:lumOff val="40000"/>
                        <a:alpha val="4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726013"/>
                  </a:ext>
                </a:extLst>
              </a:tr>
              <a:tr h="1761363">
                <a:tc>
                  <a:txBody>
                    <a:bodyPr/>
                    <a:lstStyle/>
                    <a:p>
                      <a:pPr algn="just">
                        <a:tabLst>
                          <a:tab pos="3429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4. Материалы и прочие затраты:</a:t>
                      </a:r>
                    </a:p>
                    <a:p>
                      <a:pPr marL="0" lvl="0" indent="0" algn="just">
                        <a:buFont typeface="Wingdings" panose="05000000000000000000" pitchFamily="2" charset="2"/>
                        <a:buNone/>
                        <a:tabLst>
                          <a:tab pos="4572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затраты на материалы</a:t>
                      </a:r>
                    </a:p>
                    <a:p>
                      <a:pPr marL="0" lvl="0" indent="0" algn="just">
                        <a:buFont typeface="Wingdings" panose="05000000000000000000" pitchFamily="2" charset="2"/>
                        <a:buNone/>
                        <a:tabLst>
                          <a:tab pos="4572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затраты на электроэнергию</a:t>
                      </a:r>
                    </a:p>
                    <a:p>
                      <a:pPr marL="0" lvl="0" indent="0" algn="just">
                        <a:buFont typeface="Wingdings" panose="05000000000000000000" pitchFamily="2" charset="2"/>
                        <a:buNone/>
                        <a:tabLst>
                          <a:tab pos="4572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затраты на текущий ремонт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Symbol" panose="05050102010706020507" pitchFamily="18" charset="2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429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tabLst>
                          <a:tab pos="3429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645,98</a:t>
                      </a:r>
                    </a:p>
                    <a:p>
                      <a:pPr algn="just">
                        <a:tabLst>
                          <a:tab pos="3429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204,40</a:t>
                      </a:r>
                    </a:p>
                    <a:p>
                      <a:pPr algn="just">
                        <a:tabLst>
                          <a:tab pos="3429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840,83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  <a:alpha val="4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710904"/>
                  </a:ext>
                </a:extLst>
              </a:tr>
              <a:tr h="470483">
                <a:tc>
                  <a:txBody>
                    <a:bodyPr/>
                    <a:lstStyle/>
                    <a:p>
                      <a:pPr algn="just">
                        <a:tabLst>
                          <a:tab pos="3429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  <a:alpha val="4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342900" algn="l"/>
                          <a:tab pos="3371215" algn="ctr"/>
                          <a:tab pos="6293485" algn="r"/>
                        </a:tabLs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23288,44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60000"/>
                        <a:lumOff val="40000"/>
                        <a:alpha val="4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1561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008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CB9F79A-7031-CD1E-8FEA-91816B0A8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099BBDF-56E8-DE71-B1D1-0CF2C1EBCC5E}"/>
              </a:ext>
            </a:extLst>
          </p:cNvPr>
          <p:cNvSpPr/>
          <p:nvPr/>
        </p:nvSpPr>
        <p:spPr>
          <a:xfrm>
            <a:off x="3717241" y="304167"/>
            <a:ext cx="475751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Охрана труда</a:t>
            </a:r>
            <a:endParaRPr lang="ru-R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250" y="1439332"/>
            <a:ext cx="7429500" cy="482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707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CB9F79A-7031-CD1E-8FEA-91816B0A8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099BBDF-56E8-DE71-B1D1-0CF2C1EBCC5E}"/>
              </a:ext>
            </a:extLst>
          </p:cNvPr>
          <p:cNvSpPr/>
          <p:nvPr/>
        </p:nvSpPr>
        <p:spPr>
          <a:xfrm>
            <a:off x="1769450" y="370942"/>
            <a:ext cx="8653097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Практическая часть работы</a:t>
            </a:r>
            <a:endParaRPr lang="ru-RU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124" y="1544839"/>
            <a:ext cx="942975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024783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98</TotalTime>
  <Words>171</Words>
  <Application>Microsoft Office PowerPoint</Application>
  <PresentationFormat>Широкоэкранный</PresentationFormat>
  <Paragraphs>51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Century Gothic</vt:lpstr>
      <vt:lpstr>Symbol</vt:lpstr>
      <vt:lpstr>Times New Roman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 Envy X360</dc:creator>
  <cp:lastModifiedBy>Пользователь Windows</cp:lastModifiedBy>
  <cp:revision>4</cp:revision>
  <dcterms:created xsi:type="dcterms:W3CDTF">2024-06-11T12:13:27Z</dcterms:created>
  <dcterms:modified xsi:type="dcterms:W3CDTF">2024-06-19T10:19:38Z</dcterms:modified>
</cp:coreProperties>
</file>